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5A233-ED24-4285-96E6-845D27971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8E23B9-D4FF-42C3-928F-37B74CF11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CAE55B-1BB4-4D0F-B3A5-C919CEB8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6507FC-6515-43BA-877E-F9835B2D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A09274-7E1E-4B9A-94D5-61ACEB1A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97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C37F3-DA3F-410D-9C23-C8CDFE9F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7E98B0-C4A8-44CC-A805-7681B65B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687FF7-C1AA-4C96-94B4-AC09F4BE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65AC51-265C-4265-A072-DE85807E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9C2D12-ABBB-4C16-8BD7-B93EE06B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4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FF6925-4D90-4D37-8542-571E774D4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B15C02-EE20-4E89-BAD3-61ACD201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315D1A-02EB-4240-B889-8F79F32A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21E637-F73D-4C26-A501-B25BE1B5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D7A849-CB8B-4CA0-80EF-63B7CD9F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7BAF3C-8FF2-40E6-BEA2-EAAFC6F5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63CF3A-9343-4DFD-97F8-305ED384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294E17-6B5B-42D8-B8CA-536E2AAD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CC3B30-41C5-4E4C-94C6-3050BBD0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B65EA-B7FD-4B77-9341-BC33815A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8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764CE3-60EA-4F5C-94E3-5B029437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9C4AF0-AF32-4155-AA76-815FCB6B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ABDE93-69B3-46AE-B975-6F5E98E7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43C5B4-1756-4052-B9E8-0DCCEA19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99A400-CE86-47AA-8959-5A9997A1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47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3E1D0-2852-49B5-9B24-74EA4D67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02967-7C3C-41EE-B866-13A772FD5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8344E6-6C80-400E-B4FB-45725727B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EE0FA3-A0CA-4EA1-A08D-370FCB4F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0D0102-AB74-4086-BEB0-3F985934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452197-125A-402E-B080-C86FD04B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5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FEEA8-FBA4-405D-BBC7-17311132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2775D5-39EA-4C8C-8A8E-BDD47151B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3ACC66-A70E-418D-9213-E84C9CBCD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158E34-FF27-4E32-8E16-2FCC894B1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986C3B-8DD2-447E-A9DA-4059E4C11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68BD39-A210-4DE9-9557-140B24CE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FA9FF1-9062-4075-997D-B1D5B1CC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FA2092-811C-4D61-ABDC-F57B01FF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98EFA-8DE8-4FAF-A943-F13ECD0A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D7647C-470B-4B03-B2A2-8A1008FD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F8395D-9F31-49FE-AE52-027E20D4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F54C6D-72C4-4B59-A8F9-44D185D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57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82D238-3325-4E5A-A856-C0297081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8893FB-687A-439E-9D34-D37C78BD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DE4CCF-023A-43CD-965C-361B0F27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D6921-28E4-4D63-9B4A-E0C22D14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4D0909-6A94-403E-8578-E5BEF9D6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7E1B62-DE92-4842-A3C9-A8766DDE7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0E3A1E-E39E-4F3B-BBBF-D200405F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B10BD5-5D2F-4E65-A52E-3B015A9B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91043F-3F0E-4046-AD71-9368A575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3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3B6CA-6D38-41CC-A59D-FA20A408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068BA86-BC02-4C82-BD7F-7F3759B9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39A06A-3A2C-4D1B-A656-723E721C4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ADEC64-0AC1-4DF0-B02E-3BC29B7B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890607-B4EC-4487-A1DD-820405A0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4383B8-C294-48D3-AA2C-7343AD2C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6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34A70D-1A85-462F-B7DD-6A1B5670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1D2894-B06B-419A-A0D4-632273D6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515983-5019-4512-810E-749CBD010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BC7D-6D63-40BA-AF07-54941554E0DE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889901-4FDB-459F-ACDF-A6F91C4BE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1F6221-1908-44DB-B126-78E2D82A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4AB3-DA35-4443-9E81-F7CF865608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9180CE-7394-46B4-8218-7B429AEC6A60}"/>
              </a:ext>
            </a:extLst>
          </p:cNvPr>
          <p:cNvSpPr txBox="1"/>
          <p:nvPr/>
        </p:nvSpPr>
        <p:spPr>
          <a:xfrm>
            <a:off x="5686283" y="4580174"/>
            <a:ext cx="3416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老人福祉センターより徒歩９分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CFFF3F8-0DF3-4ECA-8B49-B52045AFF06C}"/>
              </a:ext>
            </a:extLst>
          </p:cNvPr>
          <p:cNvGrpSpPr/>
          <p:nvPr/>
        </p:nvGrpSpPr>
        <p:grpSpPr>
          <a:xfrm>
            <a:off x="2214692" y="0"/>
            <a:ext cx="7147421" cy="6736360"/>
            <a:chOff x="2214692" y="0"/>
            <a:chExt cx="7147421" cy="6736360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9E189F9A-5AE3-4CB8-9CCC-177D15254AC5}"/>
                </a:ext>
              </a:extLst>
            </p:cNvPr>
            <p:cNvGrpSpPr/>
            <p:nvPr/>
          </p:nvGrpSpPr>
          <p:grpSpPr>
            <a:xfrm>
              <a:off x="2214692" y="0"/>
              <a:ext cx="7147421" cy="6736360"/>
              <a:chOff x="2214692" y="0"/>
              <a:chExt cx="7147421" cy="6736360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0D966958-C543-44A9-A09D-C77D688C11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628" t="12722" r="25826" b="8012"/>
              <a:stretch/>
            </p:blipFill>
            <p:spPr>
              <a:xfrm>
                <a:off x="2214692" y="0"/>
                <a:ext cx="7147421" cy="6702649"/>
              </a:xfrm>
              <a:prstGeom prst="rect">
                <a:avLst/>
              </a:prstGeom>
            </p:spPr>
          </p:pic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C1FFC20D-EC64-4D41-8E2D-3FFD57786A4F}"/>
                  </a:ext>
                </a:extLst>
              </p:cNvPr>
              <p:cNvSpPr/>
              <p:nvPr/>
            </p:nvSpPr>
            <p:spPr>
              <a:xfrm>
                <a:off x="7348756" y="8389"/>
                <a:ext cx="1275127" cy="1560352"/>
              </a:xfrm>
              <a:custGeom>
                <a:avLst/>
                <a:gdLst>
                  <a:gd name="connsiteX0" fmla="*/ 1275127 w 1275127"/>
                  <a:gd name="connsiteY0" fmla="*/ 796954 h 1560352"/>
                  <a:gd name="connsiteX1" fmla="*/ 822121 w 1275127"/>
                  <a:gd name="connsiteY1" fmla="*/ 0 h 1560352"/>
                  <a:gd name="connsiteX2" fmla="*/ 0 w 1275127"/>
                  <a:gd name="connsiteY2" fmla="*/ 503339 h 1560352"/>
                  <a:gd name="connsiteX3" fmla="*/ 578840 w 1275127"/>
                  <a:gd name="connsiteY3" fmla="*/ 1560352 h 1560352"/>
                  <a:gd name="connsiteX4" fmla="*/ 1275127 w 1275127"/>
                  <a:gd name="connsiteY4" fmla="*/ 796954 h 156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27" h="1560352">
                    <a:moveTo>
                      <a:pt x="1275127" y="796954"/>
                    </a:moveTo>
                    <a:lnTo>
                      <a:pt x="822121" y="0"/>
                    </a:lnTo>
                    <a:lnTo>
                      <a:pt x="0" y="503339"/>
                    </a:lnTo>
                    <a:lnTo>
                      <a:pt x="578840" y="1560352"/>
                    </a:lnTo>
                    <a:lnTo>
                      <a:pt x="1275127" y="796954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5500D8A-03DF-44D5-87BE-35EB32F0AD50}"/>
                  </a:ext>
                </a:extLst>
              </p:cNvPr>
              <p:cNvSpPr/>
              <p:nvPr/>
            </p:nvSpPr>
            <p:spPr>
              <a:xfrm>
                <a:off x="2516697" y="5343787"/>
                <a:ext cx="1627464" cy="1392573"/>
              </a:xfrm>
              <a:custGeom>
                <a:avLst/>
                <a:gdLst>
                  <a:gd name="connsiteX0" fmla="*/ 1627464 w 1627464"/>
                  <a:gd name="connsiteY0" fmla="*/ 906011 h 1392573"/>
                  <a:gd name="connsiteX1" fmla="*/ 796954 w 1627464"/>
                  <a:gd name="connsiteY1" fmla="*/ 0 h 1392573"/>
                  <a:gd name="connsiteX2" fmla="*/ 0 w 1627464"/>
                  <a:gd name="connsiteY2" fmla="*/ 721453 h 1392573"/>
                  <a:gd name="connsiteX3" fmla="*/ 687897 w 1627464"/>
                  <a:gd name="connsiteY3" fmla="*/ 1392573 h 1392573"/>
                  <a:gd name="connsiteX4" fmla="*/ 1208015 w 1627464"/>
                  <a:gd name="connsiteY4" fmla="*/ 1367406 h 1392573"/>
                  <a:gd name="connsiteX5" fmla="*/ 1627464 w 1627464"/>
                  <a:gd name="connsiteY5" fmla="*/ 906011 h 139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7464" h="1392573">
                    <a:moveTo>
                      <a:pt x="1627464" y="906011"/>
                    </a:moveTo>
                    <a:lnTo>
                      <a:pt x="796954" y="0"/>
                    </a:lnTo>
                    <a:lnTo>
                      <a:pt x="0" y="721453"/>
                    </a:lnTo>
                    <a:lnTo>
                      <a:pt x="687897" y="1392573"/>
                    </a:lnTo>
                    <a:lnTo>
                      <a:pt x="1208015" y="1367406"/>
                    </a:lnTo>
                    <a:lnTo>
                      <a:pt x="1627464" y="906011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5FC4429-ACC0-438E-9A00-8825A49083E5}"/>
                  </a:ext>
                </a:extLst>
              </p:cNvPr>
              <p:cNvSpPr txBox="1"/>
              <p:nvPr/>
            </p:nvSpPr>
            <p:spPr>
              <a:xfrm>
                <a:off x="2413657" y="4580174"/>
                <a:ext cx="156966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/>
                  <a:t>図書館まつり</a:t>
                </a:r>
                <a:endParaRPr kumimoji="1" lang="en-US" altLang="ja-JP" dirty="0"/>
              </a:p>
              <a:p>
                <a:r>
                  <a:rPr lang="ja-JP" altLang="en-US" dirty="0"/>
                  <a:t>第２駐車場</a:t>
                </a:r>
                <a:endParaRPr kumimoji="1" lang="ja-JP" altLang="en-US" dirty="0"/>
              </a:p>
            </p:txBody>
          </p:sp>
        </p:grp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5FA91503-38CE-4AA2-9712-15FD7F7E2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3317" y="1015068"/>
              <a:ext cx="4841901" cy="55283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C57174E4-FA49-4B8B-A219-69E944A137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06711" y="469783"/>
              <a:ext cx="318507" cy="5367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36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libUser</dc:creator>
  <cp:lastModifiedBy>真瀬　大輔</cp:lastModifiedBy>
  <cp:revision>5</cp:revision>
  <dcterms:created xsi:type="dcterms:W3CDTF">2023-11-24T07:14:27Z</dcterms:created>
  <dcterms:modified xsi:type="dcterms:W3CDTF">2023-11-30T03:23:29Z</dcterms:modified>
</cp:coreProperties>
</file>